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5B814C-9A32-4C3B-9F35-CF9B917E5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200D68-9096-4F6B-BDDE-590FE76E1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E1803F-3E89-4118-ABFB-25010572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6D6102-A8F4-44FB-B841-A5D5A1686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9BB557-8320-4F6A-AFEF-B9887B45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02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46C88E-CFEC-4A19-87EC-AD80A503C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69D373-9B11-4293-889A-BD79DCDB5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1A28D1-20D9-423A-BF89-D37FEBA8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257E9C-9F06-49D8-97C4-DEA43AB4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99E65E-C0D4-453E-B745-A4083A59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73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D5FF2A-F519-4F9C-84A1-29E9ABA4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9C87E6-5F4F-4527-9382-C342BE78E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A6051B-ECFA-4188-8818-6CE83C7BF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51E31C-DC53-4AEB-88F8-918608179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C37E88-1BF9-4569-9DB6-E487306E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70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3C8C66-2CC6-4AED-835E-56CBE89B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C4F310-A47E-4B0A-88E2-01AC18B648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080F9A-EB23-40BC-B848-69FDEF220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1D6D85B-7FD6-43BD-8F94-D49D81AE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2DC9BD-C4D7-48A2-8F6E-C38EE877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F1FBC8-B885-4550-A36B-06E6AE84B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44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CDFEDF-D5AC-4DDD-B80F-2390E2819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3CC105B-7D80-430E-B693-1BB27D040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D022E8-97CE-4A4B-AE95-38DA3CDF4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4ACF96-2639-4028-A32C-C41B443D3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6DA5F76-840E-49DD-8B32-F6D5336E3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E74C853-FCE7-4C8C-96A6-383E185A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F9F9A9-49F7-4304-A507-F0F0A2D6F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2CADFE3-C592-43F0-87A4-88295D9F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994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D563CF-8C4F-4FA2-A3BA-9406AFF0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9633097-E33D-4EFB-94C9-B3BDE3FF1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3806AA6-FE6F-44EA-9E3F-91BE462BF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610D9D-02E3-4533-A7F8-AB4178C1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63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5FCECCB-2C0A-455C-88AC-351EF355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7DAA5E0-86FD-4634-A15E-E58B0824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F631E-FDF0-48BC-8BF3-B01061C7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51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78E935-26C2-4964-8B1A-75176590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6A49F7-23F9-4BC2-89A0-F96A8C656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F2954EC-44F6-4290-92BC-3D2A700AD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2571F3-0C9B-4F03-875D-A5C1C7B7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9DB034-D2EA-41C7-94CC-9B0F5DB0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05A8252-D7E9-4701-9437-154ED73AE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65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0A9F11-4EB7-4900-AD54-DA076E50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EC2357F-58A1-47E4-B3F2-CC125C654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D0EC1FE-3A42-49C3-8A42-F9C56E0C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29D8B9-685F-4DB0-9822-FE0C898F3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03F3B2-6D5C-49C0-A74F-A5E5764E2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573BDE-491D-4647-9B3C-05C36119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11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3E2664-B504-471D-AA11-B43302F4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FAD2954-F9BC-49F2-91AC-1D25586DB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388403-CD01-4062-A1D0-FB6FAA02D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5857AE-8B9B-4A88-A725-41F09CDE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0CFEB4-3E41-40B8-8116-B484C96E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44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07BB20-0918-4CB4-9E28-E2EA82C44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24C7E15-9936-4318-A125-BDB438562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F413CE-8F0E-413A-85CD-DE8B5B28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628F65-4E81-462A-8914-E9564B9B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4D68FD-5F95-4F49-8709-3F66E08F1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15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26D8CA-40A8-4E35-8906-57F6B15C8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C60266-DA09-4906-8763-707A94606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B9A030-77C4-420B-8755-EBFA9EF1A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3162F-2D47-441D-BC0B-A721680BDD8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BFB837-7CD0-487C-BEF2-60293F7CE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3A2C45-117B-4AE8-A6FF-7C4340210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85283-A409-4FB1-8A89-67CC7207D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97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20F65BF-73A6-408A-A1C7-9C4C5D3EF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9439"/>
            <a:ext cx="9144000" cy="23876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21C7F2C-5EC4-4DA3-968B-3D6F3CADF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114"/>
            <a:ext cx="9144000" cy="1655762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8287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5703FA8C-9F4E-42E1-B389-3F6D3B43B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1D97A21-11E9-4821-8352-348834EE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15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HWANG SUE JUNG</dc:creator>
  <cp:lastModifiedBy>Hwang Hohyun</cp:lastModifiedBy>
  <cp:revision>12</cp:revision>
  <dcterms:created xsi:type="dcterms:W3CDTF">2020-09-10T08:45:03Z</dcterms:created>
  <dcterms:modified xsi:type="dcterms:W3CDTF">2021-03-30T09:38:07Z</dcterms:modified>
</cp:coreProperties>
</file>